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9" r:id="rId3"/>
    <p:sldId id="257" r:id="rId4"/>
    <p:sldId id="258" r:id="rId5"/>
    <p:sldId id="268" r:id="rId6"/>
    <p:sldId id="267" r:id="rId7"/>
    <p:sldId id="260" r:id="rId8"/>
    <p:sldId id="261" r:id="rId9"/>
    <p:sldId id="262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tivities" id="{2150B3BA-C11E-4B27-B1FF-9F16A77F9DF5}">
          <p14:sldIdLst>
            <p14:sldId id="263"/>
            <p14:sldId id="259"/>
            <p14:sldId id="257"/>
            <p14:sldId id="258"/>
            <p14:sldId id="268"/>
            <p14:sldId id="267"/>
          </p14:sldIdLst>
        </p14:section>
        <p14:section name="gathering" id="{50663EAE-DC69-46D7-A048-72ABC6DBE2F9}">
          <p14:sldIdLst>
            <p14:sldId id="260"/>
            <p14:sldId id="261"/>
            <p14:sldId id="262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0" autoAdjust="0"/>
    <p:restoredTop sz="94660"/>
  </p:normalViewPr>
  <p:slideViewPr>
    <p:cSldViewPr snapToGrid="0">
      <p:cViewPr>
        <p:scale>
          <a:sx n="66" d="100"/>
          <a:sy n="66" d="100"/>
        </p:scale>
        <p:origin x="204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2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8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4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5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9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1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4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452DE-171B-42F7-9534-3534A9E2C4E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1D6FA-6CBB-4D13-912D-7A121A2B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7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/>
          <a:stretch/>
        </p:blipFill>
        <p:spPr>
          <a:xfrm rot="21281068">
            <a:off x="807177" y="344852"/>
            <a:ext cx="4201896" cy="30896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959" y="3262221"/>
            <a:ext cx="4925012" cy="3303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/>
          <a:stretch/>
        </p:blipFill>
        <p:spPr>
          <a:xfrm rot="264945">
            <a:off x="5746795" y="315445"/>
            <a:ext cx="4237212" cy="3055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4000" y="1168400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2019.12</a:t>
            </a:r>
          </a:p>
          <a:p>
            <a:r>
              <a:rPr lang="zh-CN" altLang="en-US" dirty="0"/>
              <a:t>塔门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07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94" y="579163"/>
            <a:ext cx="3423924" cy="2567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27537" y="570046"/>
            <a:ext cx="3436080" cy="2577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5" y="3330127"/>
            <a:ext cx="5349912" cy="2966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99" y="579164"/>
            <a:ext cx="2745205" cy="2577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80" y="3354022"/>
            <a:ext cx="4414424" cy="29424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6415" y="57916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2020.9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2252" y="59666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latin typeface="Brush Script MT" panose="03060802040406070304" pitchFamily="66" charset="0"/>
              </a:rPr>
              <a:t>2020.9</a:t>
            </a:r>
            <a:endParaRPr lang="en-US" dirty="0">
              <a:latin typeface="Brush Script MT" panose="030608020404060703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72573" y="57916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latin typeface="Brush Script MT" panose="03060802040406070304" pitchFamily="66" charset="0"/>
              </a:rPr>
              <a:t>2020.12</a:t>
            </a:r>
            <a:endParaRPr lang="en-US" dirty="0">
              <a:latin typeface="Brush Script MT" panose="030608020404060703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6504" y="3330127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2020.10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6231" y="3355388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2020.12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08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7" b="1"/>
          <a:stretch/>
        </p:blipFill>
        <p:spPr>
          <a:xfrm>
            <a:off x="1117600" y="111251"/>
            <a:ext cx="4891769" cy="298686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115610"/>
            <a:ext cx="3970866" cy="297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4"/>
          <a:stretch/>
        </p:blipFill>
        <p:spPr>
          <a:xfrm>
            <a:off x="1117600" y="3265202"/>
            <a:ext cx="4152900" cy="3387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50" y="3265201"/>
            <a:ext cx="4516166" cy="3387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21692" y="11125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2021.1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34971" y="11125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2021.6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47225" y="32608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2021.6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0121" y="326084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2021.7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6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8"/>
          <a:stretch/>
        </p:blipFill>
        <p:spPr>
          <a:xfrm>
            <a:off x="297500" y="278171"/>
            <a:ext cx="3734750" cy="289138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195" y="277585"/>
            <a:ext cx="9248224" cy="5386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4166" y="27758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2022.1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9469" y="440553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2022.2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1"/>
          <a:stretch/>
        </p:blipFill>
        <p:spPr>
          <a:xfrm>
            <a:off x="297500" y="3364260"/>
            <a:ext cx="3734750" cy="23001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7500" y="529510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2022.5</a:t>
            </a:r>
            <a:endParaRPr lang="en-US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6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0472">
            <a:off x="318411" y="325771"/>
            <a:ext cx="4724400" cy="314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7" y="3311986"/>
            <a:ext cx="4692684" cy="3128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1089">
            <a:off x="4537453" y="2945785"/>
            <a:ext cx="5184834" cy="3456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23">
            <a:off x="4665935" y="231734"/>
            <a:ext cx="5209745" cy="34731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14000" y="1168400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2020.10</a:t>
            </a:r>
          </a:p>
          <a:p>
            <a:r>
              <a:rPr lang="zh-CN" altLang="en-US" dirty="0"/>
              <a:t>南丫岛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62306" y="597352"/>
            <a:ext cx="114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/>
              <a:t>2021-2-13</a:t>
            </a:r>
          </a:p>
          <a:p>
            <a:r>
              <a:rPr lang="zh-CN" altLang="en-US" dirty="0" smtClean="0"/>
              <a:t>大东山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17">
            <a:off x="553249" y="2994340"/>
            <a:ext cx="4428310" cy="2952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8" y="335467"/>
            <a:ext cx="4376057" cy="29173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63" y="2818611"/>
            <a:ext cx="4848608" cy="32324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1886" r="595" b="12036"/>
          <a:stretch/>
        </p:blipFill>
        <p:spPr>
          <a:xfrm rot="394312">
            <a:off x="4775064" y="554706"/>
            <a:ext cx="5093744" cy="29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4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97825">
            <a:off x="434322" y="1756627"/>
            <a:ext cx="4925078" cy="3675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904">
            <a:off x="5163505" y="1694728"/>
            <a:ext cx="5545498" cy="36969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306" y="59735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/>
              <a:t>2021-4-4</a:t>
            </a:r>
          </a:p>
          <a:p>
            <a:r>
              <a:rPr lang="zh-CN" altLang="en-US" dirty="0" smtClean="0"/>
              <a:t>大美督骑行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/>
              <a:t>2021-10</a:t>
            </a:r>
          </a:p>
          <a:p>
            <a:r>
              <a:rPr lang="zh-CN" altLang="en-US" dirty="0" smtClean="0"/>
              <a:t>城门水塘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8" y="798071"/>
            <a:ext cx="2946399" cy="4419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75868" y="1826703"/>
            <a:ext cx="4564743" cy="3043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326" y="1357324"/>
            <a:ext cx="3141133" cy="471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63" y="1619694"/>
            <a:ext cx="3602402" cy="49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0140" y="1585520"/>
            <a:ext cx="5156585" cy="38674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37" y="940946"/>
            <a:ext cx="3814530" cy="2505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337" y="3554512"/>
            <a:ext cx="3814530" cy="2543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498" y="14221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/>
              <a:t>2022-4</a:t>
            </a:r>
          </a:p>
          <a:p>
            <a:r>
              <a:rPr lang="zh-CN" altLang="en-US" dirty="0" smtClean="0"/>
              <a:t>麦理浩径一段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0" r="22337"/>
          <a:stretch/>
        </p:blipFill>
        <p:spPr>
          <a:xfrm>
            <a:off x="-787282" y="940946"/>
            <a:ext cx="4847772" cy="51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366">
            <a:off x="6438703" y="323338"/>
            <a:ext cx="4460522" cy="39831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2719">
            <a:off x="1471963" y="337462"/>
            <a:ext cx="4471389" cy="2864484"/>
          </a:xfrm>
        </p:spPr>
      </p:pic>
      <p:sp>
        <p:nvSpPr>
          <p:cNvPr id="7" name="TextBox 6"/>
          <p:cNvSpPr txBox="1"/>
          <p:nvPr/>
        </p:nvSpPr>
        <p:spPr>
          <a:xfrm>
            <a:off x="5021669" y="25128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rush Script MT" panose="03060802040406070304" pitchFamily="66" charset="0"/>
              </a:rPr>
              <a:t>2018.2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51438" y="62061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rush Script MT" panose="03060802040406070304" pitchFamily="66" charset="0"/>
              </a:rPr>
              <a:t>2018.4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Brush Script MT" panose="03060802040406070304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66">
            <a:off x="2862568" y="3144278"/>
            <a:ext cx="4795489" cy="3596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4838" y="3407982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rush Script MT" panose="03060802040406070304" pitchFamily="66" charset="0"/>
              </a:rPr>
              <a:t>2018.4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5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1878">
            <a:off x="578907" y="675324"/>
            <a:ext cx="5052484" cy="37893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496">
            <a:off x="5664199" y="731342"/>
            <a:ext cx="5575299" cy="3793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5269" y="67038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rush Script MT" panose="03060802040406070304" pitchFamily="66" charset="0"/>
              </a:rPr>
              <a:t>2018.7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46829" y="103134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Brush Script MT" panose="03060802040406070304" pitchFamily="66" charset="0"/>
              </a:rPr>
              <a:t>2018.12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13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5004">
            <a:off x="845608" y="1394015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8634">
            <a:off x="5850998" y="840391"/>
            <a:ext cx="5635145" cy="562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713" y="199131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latin typeface="Brush Script MT" panose="03060802040406070304" pitchFamily="66" charset="0"/>
              </a:rPr>
              <a:t>2019.6</a:t>
            </a:r>
            <a:endParaRPr lang="en-US" dirty="0">
              <a:latin typeface="Brush Script MT" panose="030608020404060703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41649" y="131289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>
                <a:latin typeface="Brush Script MT" panose="03060802040406070304" pitchFamily="66" charset="0"/>
              </a:rPr>
              <a:t>2019.10</a:t>
            </a:r>
            <a:endParaRPr lang="en-US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1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45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Arial</vt:lpstr>
      <vt:lpstr>Brush Script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Wanjie WU</dc:creator>
  <cp:lastModifiedBy>Wanjie WU</cp:lastModifiedBy>
  <cp:revision>10</cp:revision>
  <dcterms:created xsi:type="dcterms:W3CDTF">2022-05-31T13:20:51Z</dcterms:created>
  <dcterms:modified xsi:type="dcterms:W3CDTF">2022-05-31T14:57:30Z</dcterms:modified>
</cp:coreProperties>
</file>